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D315-4CB1-4BF9-A252-4D79FB3C1805}" type="datetimeFigureOut">
              <a:rPr lang="cs-CZ" smtClean="0"/>
              <a:t>14. 7. 2015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CF8DF-1C77-4708-B494-D80D563210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61963" y="0"/>
            <a:ext cx="8220075" cy="1216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Ivo</cp:lastModifiedBy>
  <cp:revision>1</cp:revision>
  <dcterms:created xsi:type="dcterms:W3CDTF">2015-07-14T10:45:50Z</dcterms:created>
  <dcterms:modified xsi:type="dcterms:W3CDTF">2015-07-14T10:47:08Z</dcterms:modified>
</cp:coreProperties>
</file>